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59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EFD34-32CB-45C1-90D9-EC9D3B418DC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5716D-8459-4116-99CC-183D618A3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52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5716D-8459-4116-99CC-183D618A3DE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5716D-8459-4116-99CC-183D618A3DE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5B32-6929-4495-86B0-C3E1E2636D29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C9AF-F7F5-418E-9F30-308F051E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5B32-6929-4495-86B0-C3E1E2636D29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C9AF-F7F5-418E-9F30-308F051E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5B32-6929-4495-86B0-C3E1E2636D29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C9AF-F7F5-418E-9F30-308F051E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5B32-6929-4495-86B0-C3E1E2636D29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C9AF-F7F5-418E-9F30-308F051E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5B32-6929-4495-86B0-C3E1E2636D29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C9AF-F7F5-418E-9F30-308F051E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5B32-6929-4495-86B0-C3E1E2636D29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C9AF-F7F5-418E-9F30-308F051E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5B32-6929-4495-86B0-C3E1E2636D29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C9AF-F7F5-418E-9F30-308F051E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5B32-6929-4495-86B0-C3E1E2636D29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C9AF-F7F5-418E-9F30-308F051E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5B32-6929-4495-86B0-C3E1E2636D29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C9AF-F7F5-418E-9F30-308F051E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5B32-6929-4495-86B0-C3E1E2636D29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C9AF-F7F5-418E-9F30-308F051E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5B32-6929-4495-86B0-C3E1E2636D29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C9AF-F7F5-418E-9F30-308F051E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55B32-6929-4495-86B0-C3E1E2636D29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AC9AF-F7F5-418E-9F30-308F051E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630616" cy="3240359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2F0AB6"/>
                </a:solidFill>
                <a:latin typeface="Times New Roman" pitchFamily="18" charset="0"/>
                <a:cs typeface="Times New Roman" pitchFamily="18" charset="0"/>
              </a:rPr>
              <a:t>Автоматизированная интегрированная</a:t>
            </a:r>
            <a:br>
              <a:rPr lang="ru-RU" sz="3200" b="1" dirty="0" smtClean="0">
                <a:solidFill>
                  <a:srgbClr val="2F0AB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2F0AB6"/>
                </a:solidFill>
                <a:latin typeface="Times New Roman" pitchFamily="18" charset="0"/>
                <a:cs typeface="Times New Roman" pitchFamily="18" charset="0"/>
              </a:rPr>
              <a:t> библиотечная система</a:t>
            </a:r>
            <a:br>
              <a:rPr lang="ru-RU" sz="3200" b="1" dirty="0" smtClean="0">
                <a:solidFill>
                  <a:srgbClr val="2F0AB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2F0AB6"/>
                </a:solidFill>
                <a:latin typeface="Times New Roman" pitchFamily="18" charset="0"/>
                <a:cs typeface="Times New Roman" pitchFamily="18" charset="0"/>
              </a:rPr>
              <a:t> (АИБС) «</a:t>
            </a:r>
            <a:r>
              <a:rPr lang="ru-RU" sz="3200" b="1" dirty="0" err="1" smtClean="0">
                <a:solidFill>
                  <a:srgbClr val="2F0AB6"/>
                </a:solidFill>
                <a:latin typeface="Times New Roman" pitchFamily="18" charset="0"/>
                <a:cs typeface="Times New Roman" pitchFamily="18" charset="0"/>
              </a:rPr>
              <a:t>МегаПро</a:t>
            </a:r>
            <a:r>
              <a:rPr lang="ru-RU" sz="3200" b="1" dirty="0" smtClean="0">
                <a:solidFill>
                  <a:srgbClr val="2F0AB6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200" b="1" dirty="0" smtClean="0">
                <a:solidFill>
                  <a:srgbClr val="2F0AB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2F0AB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7526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Модуль «Электронная библиотека»</a:t>
            </a:r>
          </a:p>
        </p:txBody>
      </p:sp>
      <p:pic>
        <p:nvPicPr>
          <p:cNvPr id="4" name="Рисунок 3" descr="http://www.data-express.ru/img/megapro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88640"/>
            <a:ext cx="35528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8784976" cy="1767392"/>
          </a:xfrm>
          <a:prstGeom prst="rect">
            <a:avLst/>
          </a:prstGeom>
          <a:noFill/>
          <a:ln w="63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068960"/>
            <a:ext cx="8820472" cy="1872065"/>
          </a:xfrm>
          <a:prstGeom prst="rect">
            <a:avLst/>
          </a:prstGeom>
          <a:noFill/>
          <a:ln w="63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3" y="1281113"/>
            <a:ext cx="8943975" cy="4295775"/>
          </a:xfrm>
          <a:prstGeom prst="rect">
            <a:avLst/>
          </a:prstGeom>
          <a:noFill/>
          <a:ln w="63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11" y="1038225"/>
            <a:ext cx="8985085" cy="4732962"/>
          </a:xfrm>
          <a:prstGeom prst="rect">
            <a:avLst/>
          </a:prstGeom>
          <a:noFill/>
          <a:ln w="63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424936" cy="158417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340768"/>
            <a:ext cx="712879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Модуль «Электронная библиотека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 АИБС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МегаПро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 предназначен для эффективной и удобной работы с электронными каталогами библиографических данных и цифровым информационным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контентом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обеспечивает различные сервисы пользователям по доступу к информации, поиску, просмотру, заказу нужной литературы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Модуль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«Электронная библиотека» является «визитной карточкой» библиотеки в информационном пространстве - общение пользователей с библиотекой начинается именно с этого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модуля.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Работа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данным модулем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производится пользователями с помощью web-браузера и может выполняться как в стенах библиотеки, так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удаленно.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Незарегистрированному пользователю предоставлены только основные поисковые возможности в электронном каталоге. Для использования всех возможностей модуля необходимо быть зарегистрированным пользователем библиотеки.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7467600" cy="781050"/>
          </a:xfrm>
          <a:prstGeom prst="rect">
            <a:avLst/>
          </a:prstGeom>
          <a:noFill/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1433514"/>
            <a:ext cx="8568952" cy="3728339"/>
          </a:xfrm>
          <a:prstGeom prst="rect">
            <a:avLst/>
          </a:prstGeom>
          <a:noFill/>
          <a:ln w="63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1" y="1323976"/>
            <a:ext cx="8794730" cy="4049240"/>
          </a:xfrm>
          <a:prstGeom prst="rect">
            <a:avLst/>
          </a:prstGeom>
          <a:noFill/>
          <a:ln w="63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813" y="862013"/>
            <a:ext cx="4524375" cy="5133975"/>
          </a:xfrm>
          <a:prstGeom prst="rect">
            <a:avLst/>
          </a:prstGeom>
          <a:noFill/>
          <a:ln w="63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/>
              <a:t>Для поиска литературы в электронном каталоге сначала необходимо  выбрать  свой филиал (например, для Москвы читатель выбирает в поле поиска «Название подразделения», а в теме поиска -  головной вуз).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2406542"/>
            <a:ext cx="8229600" cy="2913278"/>
          </a:xfrm>
          <a:prstGeom prst="rect">
            <a:avLst/>
          </a:prstGeom>
          <a:noFill/>
          <a:ln w="63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340769"/>
            <a:ext cx="8799994" cy="3843978"/>
          </a:xfrm>
          <a:prstGeom prst="rect">
            <a:avLst/>
          </a:prstGeom>
          <a:noFill/>
          <a:ln w="63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980728"/>
            <a:ext cx="8848215" cy="4517107"/>
          </a:xfrm>
          <a:prstGeom prst="rect">
            <a:avLst/>
          </a:prstGeom>
          <a:noFill/>
          <a:ln w="63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412776"/>
            <a:ext cx="8870941" cy="3384376"/>
          </a:xfrm>
          <a:prstGeom prst="rect">
            <a:avLst/>
          </a:prstGeom>
          <a:noFill/>
          <a:ln w="63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55</Words>
  <Application>Microsoft Office PowerPoint</Application>
  <PresentationFormat>Экран (4:3)</PresentationFormat>
  <Paragraphs>11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Автоматизированная интегрированная  библиотечная система  (АИБС) «МегаПро» </vt:lpstr>
      <vt:lpstr>Презентация PowerPoint</vt:lpstr>
      <vt:lpstr>Презентация PowerPoint</vt:lpstr>
      <vt:lpstr>Презентация PowerPoint</vt:lpstr>
      <vt:lpstr>Презентация PowerPoint</vt:lpstr>
      <vt:lpstr>Для поиска литературы в электронном каталоге сначала необходимо  выбрать  свой филиал (например, для Москвы читатель выбирает в поле поиска «Название подразделения», а в теме поиска -  головной вуз).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RUC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Автоматизированная интегрированная  библиотечная система  (АИБС) «МегаПро»:  новые возможности для библиотек</dc:title>
  <dc:creator>Колпак</dc:creator>
  <cp:lastModifiedBy>Самохина Марина Михайловна</cp:lastModifiedBy>
  <cp:revision>31</cp:revision>
  <dcterms:created xsi:type="dcterms:W3CDTF">2014-09-23T09:50:20Z</dcterms:created>
  <dcterms:modified xsi:type="dcterms:W3CDTF">2014-09-24T10:16:52Z</dcterms:modified>
</cp:coreProperties>
</file>